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371600"/>
            <a:ext cx="9144000" cy="220980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NAPOLEON BONAPARTE</a:t>
            </a:r>
            <a:br>
              <a:rPr lang="en-US" sz="5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1769 - 1821</a:t>
            </a:r>
            <a:endParaRPr lang="en-US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781800" cy="1752600"/>
          </a:xfrm>
        </p:spPr>
        <p:txBody>
          <a:bodyPr/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CHILD OF FRENCH REVOLUTION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ndAc>
      <p:stSnd>
        <p:snd r:embed="rId2" name="coin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500"/>
                            </p:stCondLst>
                            <p:childTnLst>
                              <p:par>
                                <p:cTn id="12" presetID="34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19" presetClass="entr" presetSubtype="1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500"/>
                            </p:stCondLst>
                            <p:childTnLst>
                              <p:par>
                                <p:cTn id="24" presetID="51" presetClass="entr" presetSubtype="0" fill="hold" grpId="3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385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385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9" dur="385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385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500"/>
                            </p:stCondLst>
                            <p:childTnLst>
                              <p:par>
                                <p:cTn id="34" presetID="27" presetClass="entr" presetSubtype="0" fill="hold" grpId="4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3250"/>
                            </p:stCondLst>
                            <p:childTnLst>
                              <p:par>
                                <p:cTn id="40" presetID="47" presetClass="entr" presetSubtype="0" fill="hold" grpId="5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  <p:bldP spid="2" grpId="3"/>
      <p:bldP spid="2" grpId="4"/>
      <p:bldP spid="2" grpId="5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 smtClean="0">
                <a:latin typeface="Times New Roman" pitchFamily="18" charset="0"/>
                <a:cs typeface="Times New Roman" pitchFamily="18" charset="0"/>
              </a:rPr>
              <a:t>FOREIGN POLICY</a:t>
            </a:r>
            <a:endParaRPr lang="en-US" sz="54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763000" cy="5257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1800: Battle of Marengo with Austria</a:t>
            </a:r>
          </a:p>
          <a:p>
            <a:pPr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1800: Battle of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Hohenlinden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with Austria</a:t>
            </a:r>
          </a:p>
          <a:p>
            <a:pPr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1803: Armed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Neutrality</a:t>
            </a:r>
          </a:p>
          <a:p>
            <a:pPr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		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(Russia, Prussia,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Sweden, Denmark)</a:t>
            </a: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1805: Battle of Ulm with Austria </a:t>
            </a:r>
          </a:p>
          <a:p>
            <a:pPr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1806: Battle of Austerlitz with Russia and Austria</a:t>
            </a:r>
          </a:p>
          <a:p>
            <a:pPr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1806: Battle of Jena with Prussia</a:t>
            </a:r>
          </a:p>
          <a:p>
            <a:pPr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1806: Battle of Trafalgar with England (Navel)</a:t>
            </a:r>
          </a:p>
          <a:p>
            <a:pPr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1807: Battle of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Eylau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 and Battle of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Tilsit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with Russia</a:t>
            </a:r>
          </a:p>
          <a:p>
            <a:pPr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1807: Battle of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Friedland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Russia</a:t>
            </a:r>
          </a:p>
        </p:txBody>
      </p:sp>
    </p:spTree>
  </p:cSld>
  <p:clrMapOvr>
    <a:masterClrMapping/>
  </p:clrMapOvr>
  <p:transition spd="med">
    <p:sndAc>
      <p:stSnd>
        <p:snd r:embed="rId2" name="coin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u="sng" dirty="0" smtClean="0">
                <a:latin typeface="Times New Roman" pitchFamily="18" charset="0"/>
                <a:cs typeface="Times New Roman" pitchFamily="18" charset="0"/>
              </a:rPr>
              <a:t>FOREIGN POLICY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1809: Battle of Wagram with Austria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1812: Battle of Borodino with Russia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1813: Battle of Dresden with Allies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1813: Battle of Leipzig with Allies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Biggest in Europe next to World Wars)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1814: Elba: ABLE WAS I ERE I ELBA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1815: Battle of Waterloo with Allies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1815: St. Helena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1821: 05.05.1821 Died</a:t>
            </a:r>
          </a:p>
          <a:p>
            <a:pPr algn="ctr">
              <a:buNone/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Roll Up The Map Of Europe, It Will Not Be Wanted For These Ten Years</a:t>
            </a:r>
          </a:p>
        </p:txBody>
      </p:sp>
    </p:spTree>
  </p:cSld>
  <p:clrMapOvr>
    <a:masterClrMapping/>
  </p:clrMapOvr>
  <p:transition spd="med">
    <p:sndAc>
      <p:stSnd>
        <p:snd r:embed="rId2" name="coin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ECONOMIC FOREIGN POLICY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CONTINENTAL SYSTEM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England: Nation of Shop Keepers</a:t>
            </a:r>
          </a:p>
          <a:p>
            <a:pPr algn="ctr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Not able to defeat</a:t>
            </a:r>
          </a:p>
          <a:p>
            <a:pPr algn="ctr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Wanted to bring under Napoleon</a:t>
            </a:r>
          </a:p>
          <a:p>
            <a:pPr algn="ctr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Advice of people in administration</a:t>
            </a:r>
          </a:p>
          <a:p>
            <a:pPr algn="ctr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How to make it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through her commerce that England must be attacked; to leave her of her gains in Europe, Asia, and America is to leave her arms of her arms, to render conflicts and wars eternal. To strike England to the heart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91600" cy="63547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Napoleon was not for it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France self sufficient …. But England Not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England Had National Debt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England: Monarchy, Aristocracy, Farmers, Shop Keepers…..Revolution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658336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kneel down England….. No Way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Paris – Delhi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Boulogne –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Folkstone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1806: Berlin Degree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All European Countries…Pope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Trade through France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British in return… Orders in Council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through French Vessels….. Capture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All countries joined with France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63547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Not able to supply… price hike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Britishers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started to get friends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Britain fell unemployment… money value went down…1810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France and all countries went to bankruptcy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Smuggling, Black Marketing, Hoarding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Depression= 1810-1811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Because of this….spent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Resources Crippled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….Led for the fall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of Napoleon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NATIONAL CONVENTION</a:t>
            </a:r>
            <a:br>
              <a:rPr lang="en-US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(1792 – 1795)</a:t>
            </a:r>
          </a:p>
          <a:p>
            <a:pPr algn="ctr">
              <a:buNone/>
            </a:pP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THE  DIRECTORY</a:t>
            </a:r>
            <a:br>
              <a:rPr lang="en-US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(1795 – 1799)</a:t>
            </a:r>
          </a:p>
          <a:p>
            <a:pPr algn="ctr">
              <a:buNone/>
            </a:pP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 marL="3175" indent="-3175" algn="ctr"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CONSULATE</a:t>
            </a:r>
            <a:br>
              <a:rPr lang="en-US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(1799 – 1802)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ndAc>
      <p:stSnd>
        <p:snd r:embed="rId2" name="coin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u="sng" dirty="0" smtClean="0">
                <a:latin typeface="Times New Roman" pitchFamily="18" charset="0"/>
                <a:cs typeface="Times New Roman" pitchFamily="18" charset="0"/>
              </a:rPr>
              <a:t>A BRIEF HISTORY</a:t>
            </a:r>
            <a:endParaRPr lang="en-US" sz="4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57400"/>
            <a:ext cx="9144000" cy="406876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BORN ON 15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AUGUST 1769 IN CORSICA</a:t>
            </a:r>
          </a:p>
          <a:p>
            <a:pPr algn="ctr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ARTILLERY OFFICER DURING FRENCH REVOLUTION</a:t>
            </a:r>
          </a:p>
          <a:p>
            <a:pPr algn="ctr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BRIGADIER GENERAL ON 5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OCTOBER 1795</a:t>
            </a:r>
          </a:p>
          <a:p>
            <a:pPr algn="ctr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MARRIED JOSEPHINE ON 9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MARCH 1796</a:t>
            </a:r>
          </a:p>
          <a:p>
            <a:pPr algn="ctr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ndAc>
      <p:stSnd>
        <p:snd r:embed="rId2" name="coin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 smtClean="0">
                <a:latin typeface="Times New Roman" pitchFamily="18" charset="0"/>
                <a:cs typeface="Times New Roman" pitchFamily="18" charset="0"/>
              </a:rPr>
              <a:t>EARLY CAMPAIGNS</a:t>
            </a:r>
            <a:endParaRPr lang="en-US" sz="54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534400" cy="4648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ITALY</a:t>
            </a:r>
            <a:br>
              <a:rPr lang="en-US" sz="3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April 1796 - April 1797 (18 Big+65 Small Battles)</a:t>
            </a:r>
          </a:p>
          <a:p>
            <a:pPr>
              <a:buNone/>
            </a:pP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ENGLAND</a:t>
            </a:r>
            <a:br>
              <a:rPr lang="en-US" sz="3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1798 - Cross English Channel (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Napolenic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Method)</a:t>
            </a:r>
          </a:p>
          <a:p>
            <a:pPr>
              <a:buNone/>
            </a:pP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EGYPT</a:t>
            </a:r>
            <a:br>
              <a:rPr lang="en-US" sz="3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1798 - Many Battles (Battle of Pyramids)</a:t>
            </a:r>
            <a:br>
              <a:rPr lang="en-US" sz="3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1798- Battle of Nile with Admiral Nelson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ndAc>
      <p:stSnd>
        <p:snd r:embed="rId2" name="coin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/>
          <a:lstStyle/>
          <a:p>
            <a:r>
              <a:rPr lang="en-US" sz="5400" b="1" u="sng" dirty="0" smtClean="0">
                <a:latin typeface="Times New Roman" pitchFamily="18" charset="0"/>
                <a:cs typeface="Times New Roman" pitchFamily="18" charset="0"/>
              </a:rPr>
              <a:t>EMERGING TO POWER</a:t>
            </a:r>
            <a:endParaRPr lang="en-US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3340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Soldier</a:t>
            </a:r>
          </a:p>
          <a:p>
            <a:pPr>
              <a:lnSpc>
                <a:spcPct val="12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Artillery  Officer (1789)</a:t>
            </a:r>
          </a:p>
          <a:p>
            <a:pPr>
              <a:lnSpc>
                <a:spcPct val="12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Brigadier General (1795)</a:t>
            </a:r>
          </a:p>
          <a:p>
            <a:pPr>
              <a:lnSpc>
                <a:spcPct val="12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Overthrow of Directory (1799)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(5 Directors: Carnot,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Letourneur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Rewbell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Larevelliere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Lapeaux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Barras) New Constitution</a:t>
            </a:r>
          </a:p>
          <a:p>
            <a:pPr>
              <a:lnSpc>
                <a:spcPct val="12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First Consul (1799)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Consulate: Napoleon Bonaparte ( First),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Abbe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Sieyes (Second),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Ducos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(Third)</a:t>
            </a:r>
          </a:p>
          <a:p>
            <a:pPr>
              <a:lnSpc>
                <a:spcPct val="12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Lifetime Consul (1802)</a:t>
            </a:r>
          </a:p>
          <a:p>
            <a:pPr>
              <a:lnSpc>
                <a:spcPct val="120000"/>
              </a:lnSpc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Emperor (1804) New Constitution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ndAc>
      <p:stSnd>
        <p:snd r:embed="rId2" name="coin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sz="5300" b="1" u="sng" dirty="0" smtClean="0">
                <a:latin typeface="Times New Roman" pitchFamily="18" charset="0"/>
                <a:cs typeface="Times New Roman" pitchFamily="18" charset="0"/>
              </a:rPr>
              <a:t>REGULATIONS OR REFORMS</a:t>
            </a:r>
            <a:endParaRPr lang="en-US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Administrative Reforms</a:t>
            </a:r>
            <a:br>
              <a:rPr lang="en-US" sz="3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Centralisation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, Election for Local Government, Developed Secretariat of State</a:t>
            </a:r>
          </a:p>
          <a:p>
            <a:pPr>
              <a:buNone/>
            </a:pP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Financial Reforms</a:t>
            </a:r>
            <a:br>
              <a:rPr lang="en-US" sz="3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Improved Financial Condition,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Regularised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Tax Collection, Severe Punishment for Corruption, Bank of France (1800)</a:t>
            </a:r>
          </a:p>
          <a:p>
            <a:pPr>
              <a:buNone/>
            </a:pP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Educational Reforms</a:t>
            </a:r>
            <a:br>
              <a:rPr lang="en-US" sz="3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School in Commune, Supervision, Under Central Government, High School : Town</a:t>
            </a:r>
            <a:endParaRPr lang="en-US" sz="33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sndAc>
      <p:stSnd>
        <p:snd r:embed="rId3" name="coin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15400" cy="1143000"/>
          </a:xfrm>
        </p:spPr>
        <p:txBody>
          <a:bodyPr>
            <a:noAutofit/>
          </a:bodyPr>
          <a:lstStyle/>
          <a:p>
            <a:r>
              <a:rPr lang="en-US" sz="4800" b="1" u="sng" dirty="0" smtClean="0">
                <a:latin typeface="Times New Roman" pitchFamily="18" charset="0"/>
                <a:cs typeface="Times New Roman" pitchFamily="18" charset="0"/>
              </a:rPr>
              <a:t>REGULATIONS OR REFORMS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Educational Reforms</a:t>
            </a:r>
            <a:br>
              <a:rPr lang="en-US" sz="3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Technical School, Civil Service School, Military School…. Under State Regulation, University of France: Uniformity</a:t>
            </a:r>
            <a:r>
              <a:rPr lang="en-US" sz="3300" smtClean="0"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en-US" sz="330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300" smtClean="0">
                <a:latin typeface="Times New Roman" pitchFamily="18" charset="0"/>
                <a:cs typeface="Times New Roman" pitchFamily="18" charset="0"/>
              </a:rPr>
              <a:t>Teacher 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Training School in Paris, Separate School for Girls</a:t>
            </a:r>
          </a:p>
          <a:p>
            <a:pPr>
              <a:buNone/>
            </a:pP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Religious Reforms</a:t>
            </a:r>
            <a:br>
              <a:rPr lang="en-US" sz="3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Concordat (August 1802)</a:t>
            </a:r>
            <a:br>
              <a:rPr lang="en-US" sz="3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Restoration of Catholicism</a:t>
            </a:r>
            <a:br>
              <a:rPr lang="en-US" sz="3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Pope and Napoleon</a:t>
            </a:r>
          </a:p>
        </p:txBody>
      </p:sp>
    </p:spTree>
  </p:cSld>
  <p:clrMapOvr>
    <a:masterClrMapping/>
  </p:clrMapOvr>
  <p:transition spd="med">
    <p:sndAc>
      <p:stSnd>
        <p:snd r:embed="rId2" name="coin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4800" b="1" u="sng" dirty="0" smtClean="0">
                <a:latin typeface="Times New Roman" pitchFamily="18" charset="0"/>
                <a:cs typeface="Times New Roman" pitchFamily="18" charset="0"/>
              </a:rPr>
              <a:t>REGULATIONS OR REFORMS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105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Public Works Reforms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Prisoners of War, Improved Communication and Trade, High Ways, 1811: 220 Military Roads, 30 Roads: Paris and Borders, Two Trans Continental Roads, Bridges, Canal Net Works and Waterways, Sea Ports</a:t>
            </a: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Legal Code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Committee of Legal Codes: Civil Code, Penal Code, Commercial Code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ndAc>
      <p:stSnd>
        <p:snd r:embed="rId2" name="coin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sz="4800" b="1" u="sng" dirty="0" smtClean="0">
                <a:latin typeface="Times New Roman" pitchFamily="18" charset="0"/>
                <a:cs typeface="Times New Roman" pitchFamily="18" charset="0"/>
              </a:rPr>
              <a:t>REGULATIONS OR REFORMS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Artistic Reforms</a:t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Beautification of France and Paris, Restoration of Palaces, Avenues, </a:t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Paris: Pleasure City of Europe</a:t>
            </a: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Commercial Reforms</a:t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Colonial Empire for France…… Failed…. British Navel Supremacy</a:t>
            </a:r>
          </a:p>
          <a:p>
            <a:pPr>
              <a:buNone/>
            </a:pP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ndAc>
      <p:stSnd>
        <p:snd r:embed="rId2" name="coin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</TotalTime>
  <Words>221</Words>
  <Application>Microsoft Office PowerPoint</Application>
  <PresentationFormat>On-screen Show (4:3)</PresentationFormat>
  <Paragraphs>77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NAPOLEON BONAPARTE 1769 - 1821</vt:lpstr>
      <vt:lpstr>Slide 2</vt:lpstr>
      <vt:lpstr>A BRIEF HISTORY</vt:lpstr>
      <vt:lpstr>EARLY CAMPAIGNS</vt:lpstr>
      <vt:lpstr>EMERGING TO POWER</vt:lpstr>
      <vt:lpstr>REGULATIONS OR REFORMS</vt:lpstr>
      <vt:lpstr>REGULATIONS OR REFORMS</vt:lpstr>
      <vt:lpstr>REGULATIONS OR REFORMS</vt:lpstr>
      <vt:lpstr>REGULATIONS OR REFORMS</vt:lpstr>
      <vt:lpstr>FOREIGN POLICY</vt:lpstr>
      <vt:lpstr>FOREIGN POLICY</vt:lpstr>
      <vt:lpstr>ECONOMIC FOREIGN POLICY CONTINENTAL SYSTEM</vt:lpstr>
      <vt:lpstr>It is through her commerce that England must be attacked; to leave her of her gains in Europe, Asia, and America is to leave her arms of her arms, to render conflicts and wars eternal. To strike England to the heart</vt:lpstr>
      <vt:lpstr>Napoleon was not for it  France self sufficient …. But England Not  England Had National Debt  England: Monarchy, Aristocracy, Farmers, Shop Keepers…..Revolution</vt:lpstr>
      <vt:lpstr>To kneel down England….. No Way Paris – Delhi Boulogne – Folkstone 1806: Berlin Degree All European Countries…Pope Trade through France British in return… Orders in Council If through French Vessels….. Capture All countries joined with France</vt:lpstr>
      <vt:lpstr>Not able to supply… price hike Britishers started to get friends Britain fell unemployment… money value went down…1810 France and all countries went to bankruptcy Smuggling, Black Marketing, Hoarding Depression= 1810-1811 Because of this….spent  Resources Crippled ….Led for the fall of Napoleon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NAPOLEON BONAPARTE</dc:title>
  <dc:creator/>
  <cp:lastModifiedBy>HIS10</cp:lastModifiedBy>
  <cp:revision>46</cp:revision>
  <dcterms:created xsi:type="dcterms:W3CDTF">2006-08-16T00:00:00Z</dcterms:created>
  <dcterms:modified xsi:type="dcterms:W3CDTF">2017-09-09T03:42:52Z</dcterms:modified>
</cp:coreProperties>
</file>